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4SaoRM9ArBuGrcY54dkrg6ZV/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19423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257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3885f4a1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3885f4a1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385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84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9300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3885f4a1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3885f4a13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411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820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6802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0077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9979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861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6025" y="644475"/>
            <a:ext cx="9830251" cy="56837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 flipH="1">
            <a:off x="1125900" y="561850"/>
            <a:ext cx="9542100" cy="8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it-IT" sz="5000"/>
              <a:t>Uso consapevole dei social network</a:t>
            </a:r>
            <a:endParaRPr sz="5000"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639675" y="4957600"/>
            <a:ext cx="9144000" cy="11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4572000" lvl="0" indent="457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1400"/>
          </a:p>
          <a:p>
            <a:pPr marL="6858000" lvl="0" indent="457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1400"/>
              <a:t>prof. Michele Chinni</a:t>
            </a:r>
            <a:endParaRPr sz="14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3885f4a13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/>
              <a:t>Facebook</a:t>
            </a:r>
            <a:endParaRPr sz="2800"/>
          </a:p>
        </p:txBody>
      </p:sp>
      <p:sp>
        <p:nvSpPr>
          <p:cNvPr id="133" name="Google Shape;133;g53885f4a13_0_6"/>
          <p:cNvSpPr txBox="1">
            <a:spLocks noGrp="1"/>
          </p:cNvSpPr>
          <p:nvPr>
            <p:ph type="body" idx="1"/>
          </p:nvPr>
        </p:nvSpPr>
        <p:spPr>
          <a:xfrm>
            <a:off x="838200" y="1239400"/>
            <a:ext cx="10515600" cy="4937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000"/>
              <a:t>Facebook è l’esempio più eclatante e più rappresentativo nella categoria dei Social Networks.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000"/>
              <a:t>Il suo successo è dovuto dalla semplicità di utilizzo che, unitamente alla gratuità del servizio, sono stati in grado di coinvolgere un numero impressionante di persone.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000"/>
              <a:t>L’utilizzo di questo strumento di comunicazione presenta, tuttavia molti rischi per la riservatezza dell’utente: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it-IT" sz="2000" u="sng"/>
              <a:t>nel momento in cui ci si iscrive a Facebook</a:t>
            </a:r>
            <a:r>
              <a:rPr lang="it-IT" sz="2000"/>
              <a:t>, automaticamente e senza il previo consenso dell’utente, il nome di quest’ultimo viene indicizzato sui motori di ricerca estranei al network così che i suoi dati e la sua immagine sono esposti e visibili a qualsiasi soggetto terzo (anche non iscritto alla community);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it-IT" sz="2000"/>
              <a:t>quanto al </a:t>
            </a:r>
            <a:r>
              <a:rPr lang="it-IT" sz="2000" u="sng"/>
              <a:t>diritto alla cancellazione</a:t>
            </a:r>
            <a:r>
              <a:rPr lang="it-IT" sz="2000"/>
              <a:t>, l’utente non è messo nelle condizioni di poter facilmente recedere dal servizio in quanto sulla pagina principale non è riportata alcuna indicazione in merito ma solo accedendo all’interno dell’area “impostazioni” è possibile cancellare l’account. Inoltre, tutte le informazioni, le immagini e i dati personali non vengono immediatamente rimossi ma restano sul server per un periodo di tempo indeterminato (per un eventuale riaccesso al network da parte dell’utente “pentito”), contrariamente a quanto richiesto dall’utente.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u="sng"/>
              <a:t>Internet è una grande risorsa</a:t>
            </a:r>
            <a:r>
              <a:rPr lang="it-IT"/>
              <a:t>, ma proprio come nel mondo reale devi muoverti con consapevolezza e cautela, per evitare i pericoli e goderti tutto quello che di buono può offrire.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I </a:t>
            </a:r>
            <a:r>
              <a:rPr lang="it-IT" u="sng"/>
              <a:t>Social Network sono strumenti </a:t>
            </a:r>
            <a:r>
              <a:rPr lang="it-IT"/>
              <a:t>che vengono utilizzati sempre di più </a:t>
            </a:r>
            <a:r>
              <a:rPr lang="it-IT" u="sng"/>
              <a:t>per condividere contenuti </a:t>
            </a:r>
            <a:r>
              <a:rPr lang="it-IT"/>
              <a:t>testuali, immagini, video e audio. 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/>
              <a:t>L'</a:t>
            </a:r>
            <a:r>
              <a:rPr lang="it-IT" u="sng"/>
              <a:t>anonimato</a:t>
            </a:r>
            <a:r>
              <a:rPr lang="it-IT"/>
              <a:t> </a:t>
            </a:r>
            <a:r>
              <a:rPr lang="it-IT" sz="2600"/>
              <a:t>(lasciare ignoto il proprio nome o rinunciare a manifestare la propria identità)</a:t>
            </a:r>
            <a:r>
              <a:rPr lang="it-IT"/>
              <a:t> che </a:t>
            </a:r>
            <a:r>
              <a:rPr lang="it-IT" u="sng"/>
              <a:t>Internet </a:t>
            </a:r>
            <a:r>
              <a:rPr lang="it-IT"/>
              <a:t> garantisce spesso permette di ledere, calpestare, con comportamenti aggressivi, i compagni con molestie, minacce e diffamazione non perdono certo di significato se realizzate nel web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2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it-IT" sz="4000"/>
              <a:t>Regole per un uso consapevole dei social network</a:t>
            </a:r>
            <a:endParaRPr sz="4000"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817775"/>
            <a:ext cx="10515600" cy="466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it-IT" b="1" cap="small"/>
              <a:t>I TUOI DATI PERSONALI SONO PREZIOSI</a:t>
            </a:r>
            <a:endParaRPr cap="small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Il furto dei dati personali di personaggi famosi ad opera di hacker è qualcosa che ci siamo abituati a leggere quasi tutti i giorni, quasi come se fosse la normalità. Quindi siamo portati a credere che la cosa riguardi solo i “vip” per il loro status ma non è così. Anche i tuoi dati personali sono preziosi, ed è importante saper decidere cosa condividere e cosa invece è strettamente personale. Questa distinzione basilare farà si che i tuoi video, le tue immagini, la tua musica ed i tuoi documenti continueranno ad essere di tua proprietà e sarai tu a decidere con chi condividerli.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3885f4a13_0_1"/>
          <p:cNvSpPr txBox="1">
            <a:spLocks noGrp="1"/>
          </p:cNvSpPr>
          <p:nvPr>
            <p:ph type="body" idx="1"/>
          </p:nvPr>
        </p:nvSpPr>
        <p:spPr>
          <a:xfrm>
            <a:off x="838200" y="611425"/>
            <a:ext cx="10515600" cy="556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I dati personali sono diretti, se permettono l'identificazione diretta della persona come i dati anagrafici (ad esempio: nome e cognome), una foto, ecc. oppure possono essere  indiretti, se l’identificazione avviene a mezzo  per esempio del codice fiscale, dell’indirizzo IP,  numero di targa.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Importante: la diffusione dei propri dati personali, anche per via telematica, occorre concedere il proprio consenso a chi lo richiede.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La Carta dei diritti fondamentali dell’Unione Europea dedica due articoli (7-8) alla protezione dei dati personali, considerata l’oggetto di un diritto fondamentale.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Il </a:t>
            </a:r>
            <a:r>
              <a:rPr lang="it-IT" sz="2400" b="1"/>
              <a:t>consenso informato</a:t>
            </a:r>
            <a:r>
              <a:rPr lang="it-IT" sz="2400"/>
              <a:t> è finalizzato a consegnare il potere sui propri dati personale all’utente tramite un doppio metodo: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tenere sotto controllo la diffusione degli stessi;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400"/>
              <a:t>conoscere chi tratta i propri dati e a quale scopo.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838200" y="566670"/>
            <a:ext cx="10515600" cy="5610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2. ATTENZIONE ALLE REGISTRAZIONI ED AGLI ACCESSI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Presta particolare attenzione alle registrazioni online ed agli accessi, verificando che l'indirizzo web inizi con https://,  la </a:t>
            </a:r>
            <a:r>
              <a:rPr lang="it-IT" b="1"/>
              <a:t>“s”</a:t>
            </a:r>
            <a:r>
              <a:rPr lang="it-IT"/>
              <a:t> indica che la connessione al sito è crittografata, protetta, e quindi più sicura.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3. CONDIVIDERE È FACILE MA È IMPORTANTE FARLO IN SICUREZZA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Oggi condividere file è sempre più una necessità. Come in tutti gli ambiti della Rete anche qui la sicurezza è importante, soprattutto quando si condividono documenti riservati. Accertati sempre delle garanzie sul trattamento dei tuoi dati, leggendo la relativa informativa sulla privacy, gli standard di sicurezza e i rischi di perdita dei dati.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838200" y="476518"/>
            <a:ext cx="10515600" cy="5700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4. FAI ATTENZIONE A CIÒ CHE METTI IN RETE 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Social network, chat, siti per condividere video o fotografie sono diventati strumenti familiari e vengono utilizzati con sempre maggior naturalezza per comunicare. Bisogna sempre ricordare che le informazioni che pubblichi rimarranno  in rete per un tempo imprecisato e saranno accessibili a molte persone. Devi fare quindi attenzione a ciò che metti sul Web, perché la minaccia può essere sempre dietro l’angolo. 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5. DIFFIDARE DAGLI SCONOSCIUTI 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Come nella vita reale anche in rete bisogna prestare particolare attenzione alle persone che ci circondano e che desiderano connettersi a noi ed hai nostri dati. È importante dunque sapere che questi nuovi “amici” potrebbero essere dei predatori o dei cyberbulli malintenzionati. Cerchiamo di capire sempre prima di accettare uno sconosciuto cosa vuole da noi.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body" idx="1"/>
          </p:nvPr>
        </p:nvSpPr>
        <p:spPr>
          <a:xfrm>
            <a:off x="863958" y="447586"/>
            <a:ext cx="10515600" cy="5605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6. IMPARA A SEGNALARE I CONTENUTI INAPPROPRIATI O ILLEGALI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La sicurezza sul web presuppone anche un comportamento attivo, quindi, impara a segnalare i contenuti che si ritengono inappropriati o illegali e controlla frequentemente le impostazioni di privacy e sicurezza e non dimenticare di </a:t>
            </a:r>
            <a:r>
              <a:rPr lang="it-IT" u="sng"/>
              <a:t>personalizzare le modalità di condivisione</a:t>
            </a:r>
            <a:r>
              <a:rPr lang="it-IT"/>
              <a:t> dei contenuti.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7. IMPARA AD USARE LE IMPOSTAZIONI DI PRIVACY E SICUREZZA DISPONIBILI SUI SITI DI SOCIAL NETWORK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Molti sottovalutano </a:t>
            </a:r>
            <a:r>
              <a:rPr lang="it-IT" u="sng"/>
              <a:t>le opzioni di privacy</a:t>
            </a:r>
            <a:r>
              <a:rPr lang="it-IT"/>
              <a:t> e sicurezza disponibili sui social network ma rappresenta uno dei principali errori. Strumenti come profili privati, blocco e pre-approvazione dei commenti consentono di controllare chi può accedere al proprio profilo e al materiale pubblicato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>
            <a:spLocks noGrp="1"/>
          </p:cNvSpPr>
          <p:nvPr>
            <p:ph type="body" idx="1"/>
          </p:nvPr>
        </p:nvSpPr>
        <p:spPr>
          <a:xfrm>
            <a:off x="812442" y="305918"/>
            <a:ext cx="10515600" cy="5747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it-IT" b="1"/>
              <a:t>8. IMPARA A CAPIRE QUALI SONO I MESSAGGI SOSPETTI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it-IT"/>
              <a:t>Sui social network è molto facile essere raggiunti da messaggi di tutti i tipi, solleciti e persino offerte con collegamenti a siti web. Questi messaggi anche se ricevuti da parte di persone facenti parte del proprio network potrebbero provenire da un truffatore che si è impossessato del profilo di un amico e sta diffondendo truffe di phishing. 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it-IT" b="1"/>
              <a:t>9. NULLA È GRATIS QUINDI RIFLETTI SUL VALORE ECONOMICO DELLA TUA PRIVACY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it-IT"/>
              <a:t>Le aziende che gestiscono i social network generalmente si finanziano vendendo pubblicità mirate. Il valore di queste imprese è strettamente legato anche alla loro capacità di analizzare in dettaglio il profilo, le abitudini e gli interessi dei propri utenti, per poi rivendere le informazioni a chi ne ha bisogno.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838200" y="296214"/>
            <a:ext cx="10515600" cy="5880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/>
              <a:t>10. QUANDO TI REGISTRI PENSA A COME LEGGI SEMPRE LE CONDIZIONI D’USO CHE ACCETTI</a:t>
            </a: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Se decidi di uscire da un sito di social network spesso ti è permesso solo di “disattivare” il tuo profilo, non di “cancellarlo”. I dati, i materiali che hai messo on-line, potrebbero essere comunque conservati nei server, negli archivi informatici dell’azienda che offre il servizio. Leggi bene cosa prevedono le condizioni d'uso e le garanzie di privacy offerte nel contratto che accetti quando ti iscrivi. Leggi bene il contratto e le condizioni d’uso che accetti quando ti iscrivi a un social network. Verifica di poter recedere facilmente dal servizio e di poter cancellare tutte le informazioni che hai pubblicato sulla tua identità.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1216</Words>
  <Application>Microsoft Office PowerPoint</Application>
  <PresentationFormat>Widescreen</PresentationFormat>
  <Paragraphs>44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Uso consapevole dei social network</vt:lpstr>
      <vt:lpstr>Presentazione standard di PowerPoint</vt:lpstr>
      <vt:lpstr>Regole per un uso consapevole dei social network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Facebook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consapevole dei social network</dc:title>
  <dc:creator>Docente</dc:creator>
  <cp:lastModifiedBy>ELENA GIGLI</cp:lastModifiedBy>
  <cp:revision>1</cp:revision>
  <dcterms:created xsi:type="dcterms:W3CDTF">2020-09-26T08:32:54Z</dcterms:created>
  <dcterms:modified xsi:type="dcterms:W3CDTF">2020-09-28T14:35:25Z</dcterms:modified>
</cp:coreProperties>
</file>